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21" r:id="rId2"/>
    <p:sldId id="322" r:id="rId3"/>
    <p:sldId id="326" r:id="rId4"/>
    <p:sldId id="323" r:id="rId5"/>
    <p:sldId id="324" r:id="rId6"/>
    <p:sldId id="325" r:id="rId7"/>
    <p:sldId id="327" r:id="rId8"/>
    <p:sldId id="328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1"/>
    <p:restoredTop sz="96327"/>
  </p:normalViewPr>
  <p:slideViewPr>
    <p:cSldViewPr snapToGrid="0">
      <p:cViewPr varScale="1">
        <p:scale>
          <a:sx n="124" d="100"/>
          <a:sy n="124" d="100"/>
        </p:scale>
        <p:origin x="20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4D8E1-8D5C-61A3-8283-7268478107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934FB8E-3FC8-2640-D9F8-555532E56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DBF9A2-9FB6-4540-DD67-6891C8C90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16EB-A5B0-A240-863D-45A28B6EC3D3}" type="datetimeFigureOut">
              <a:rPr kumimoji="1" lang="zh-CN" altLang="en-US" smtClean="0"/>
              <a:t>2022/12/15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5D47700-6444-519E-D293-3B9C16236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2BB81CB-7BE0-893E-65B4-D7FD80EDB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D910-C4E3-5F44-B1AF-8F8A93C8EA2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6531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F9A0D1-0E2A-DC9A-9D61-9490791E7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97B9FF-571A-4C2F-3F0B-9E10A23AB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03EC39-13C7-998A-CB95-76E652F8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16EB-A5B0-A240-863D-45A28B6EC3D3}" type="datetimeFigureOut">
              <a:rPr kumimoji="1" lang="zh-CN" altLang="en-US" smtClean="0"/>
              <a:t>2022/12/15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59EFDA-AC26-D12B-F78E-5D16E7381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F5175AD-ECB6-DCAE-06FD-BD3DA4D8A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D910-C4E3-5F44-B1AF-8F8A93C8EA2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16596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D9925D-0D5D-98E3-8BBF-0ACD29359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12C496A-5840-A338-E80A-7C54AFB7E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560D48-244A-FF08-114B-3226396FD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16EB-A5B0-A240-863D-45A28B6EC3D3}" type="datetimeFigureOut">
              <a:rPr kumimoji="1" lang="zh-CN" altLang="en-US" smtClean="0"/>
              <a:t>2022/12/15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ED2875-9ED6-6CB4-819E-8D7611D55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526574-11E7-CB49-6307-95F79AFB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D910-C4E3-5F44-B1AF-8F8A93C8EA2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33332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4F2289-34E4-8CD0-6B37-13450040A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148161-1931-9ED3-3F58-06868ADA20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D030EA0-641D-B7FC-3BBC-A327ABB8E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32CE16-CC02-9790-C65F-929629A21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16EB-A5B0-A240-863D-45A28B6EC3D3}" type="datetimeFigureOut">
              <a:rPr kumimoji="1" lang="zh-CN" altLang="en-US" smtClean="0"/>
              <a:t>2022/12/15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0A7E14C-DFE0-BA42-67EB-A4C5DD90D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1B74D1-DEF2-40DD-0BD5-2E80C7449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D910-C4E3-5F44-B1AF-8F8A93C8EA2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6072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3FF6FF-AE0B-F5CA-898A-0EB67F3B1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73FD3AD-FB0E-5235-A37E-248F57B0A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1A33384-A53E-CE35-A9C8-8D52AD4DF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3A0C76C-9F22-02B9-8882-09ABA510D8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884869E-7C14-55D8-6066-1F407E5D47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85634C9-B70C-D0AD-53C6-0BBAD7107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16EB-A5B0-A240-863D-45A28B6EC3D3}" type="datetimeFigureOut">
              <a:rPr kumimoji="1" lang="zh-CN" altLang="en-US" smtClean="0"/>
              <a:t>2022/12/15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2D729BC-3D55-100D-640D-7D27B3787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BC874A5-89C8-BCF4-FCA0-5E992D0E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D910-C4E3-5F44-B1AF-8F8A93C8EA2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2136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4428C-FEC6-08D4-43A9-D6D89217B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3B4590D-8D29-DEA1-F675-AE3B48FF9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16EB-A5B0-A240-863D-45A28B6EC3D3}" type="datetimeFigureOut">
              <a:rPr kumimoji="1" lang="zh-CN" altLang="en-US" smtClean="0"/>
              <a:t>2022/12/15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BE259AC-DAB6-8665-0FF8-50AD62CF6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25BCE84-2250-DFD3-2DE2-21679D7E4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D910-C4E3-5F44-B1AF-8F8A93C8EA2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991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0C7778E-3E93-0965-EF2B-56A57747D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16EB-A5B0-A240-863D-45A28B6EC3D3}" type="datetimeFigureOut">
              <a:rPr kumimoji="1" lang="zh-CN" altLang="en-US" smtClean="0"/>
              <a:t>2022/12/15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ACDE5FD-E640-4350-2533-C2C4B2AF8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E1CE46-1BF3-B791-59D9-13CB7283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D910-C4E3-5F44-B1AF-8F8A93C8EA2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03478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6E6B40-EE9A-4B00-B8D6-F8844FB14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8EFC0B-E25B-3541-55A6-E00DF4D64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F3A80B0-1517-DC8D-3BB9-AFBDC223C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D4B88C-2C14-4D17-F64D-B2E5FD13F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16EB-A5B0-A240-863D-45A28B6EC3D3}" type="datetimeFigureOut">
              <a:rPr kumimoji="1" lang="zh-CN" altLang="en-US" smtClean="0"/>
              <a:t>2022/12/15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FB1E76-8B5E-2297-4AF4-96185B391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D631006-1CF3-2949-A64A-FC61F909C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D910-C4E3-5F44-B1AF-8F8A93C8EA2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0916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C89AF0-8BC6-9D68-C408-360463099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3375985-0428-BBF8-F219-397F4DD077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46FED1F-EC4B-B81B-0581-1472E011C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A5C1B4B-EE22-2F4E-A29B-556426F3A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16EB-A5B0-A240-863D-45A28B6EC3D3}" type="datetimeFigureOut">
              <a:rPr kumimoji="1" lang="zh-CN" altLang="en-US" smtClean="0"/>
              <a:t>2022/12/15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409D0B1-B94D-6441-FE18-12F5FA721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C16969A-592E-9DE1-DEA2-CEF8C576C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D910-C4E3-5F44-B1AF-8F8A93C8EA2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752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079981-5433-B2C2-AE2A-88890D1E0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A2F05B9-4E00-861E-09F1-2715BAE285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363759-C642-C1CB-DF76-C7B33238A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16EB-A5B0-A240-863D-45A28B6EC3D3}" type="datetimeFigureOut">
              <a:rPr kumimoji="1" lang="zh-CN" altLang="en-US" smtClean="0"/>
              <a:t>2022/12/15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3903FC-7956-36C2-FFD8-96F15C54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1F0F92-E1F4-DD60-E46B-EC4CD3F4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D910-C4E3-5F44-B1AF-8F8A93C8EA2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22756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D3B58D6-74D2-9515-8437-239AC9A85E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7754522-787F-4CF1-AB66-BA70EFD45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DECFBBE-8D79-CD72-A2FD-20C161495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16EB-A5B0-A240-863D-45A28B6EC3D3}" type="datetimeFigureOut">
              <a:rPr kumimoji="1" lang="zh-CN" altLang="en-US" smtClean="0"/>
              <a:t>2022/12/15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FE9E3D-B3E4-972E-CB69-09CF4E789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75DD7B-9E7C-28BF-E6AF-2D3209589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0D910-C4E3-5F44-B1AF-8F8A93C8EA2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9649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851327F-AA5A-935E-35F7-A4BEB0EF0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6A6168-2C53-597D-01C3-20A7E212F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B7C3DA-142E-9CA9-E9AB-B275B8EC8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C16EB-A5B0-A240-863D-45A28B6EC3D3}" type="datetimeFigureOut">
              <a:rPr kumimoji="1" lang="zh-CN" altLang="en-US" smtClean="0"/>
              <a:t>2022/12/15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39E6E5-4500-0CF8-FB0E-FC06DF0776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E60B88-D27A-C715-956B-D584CD339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0D910-C4E3-5F44-B1AF-8F8A93C8EA2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07083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176FA71-8AE6-6B48-5DA8-ED5F80909004}"/>
              </a:ext>
            </a:extLst>
          </p:cNvPr>
          <p:cNvSpPr txBox="1"/>
          <p:nvPr/>
        </p:nvSpPr>
        <p:spPr>
          <a:xfrm>
            <a:off x="209231" y="196982"/>
            <a:ext cx="3882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cigsegy</a:t>
            </a:r>
            <a:r>
              <a:rPr kumimoji="1" lang="zh-CN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zh-CN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fr-FR" altLang="zh-CN" sz="28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altLang="zh-CN" sz="2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otivation</a:t>
            </a:r>
            <a:endParaRPr lang="fr-FR" altLang="zh-CN" sz="32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AE59161-66E6-DA0F-2C04-5D0B11DD47F9}"/>
              </a:ext>
            </a:extLst>
          </p:cNvPr>
          <p:cNvSpPr txBox="1"/>
          <p:nvPr/>
        </p:nvSpPr>
        <p:spPr>
          <a:xfrm>
            <a:off x="860612" y="978946"/>
            <a:ext cx="54553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Options for reading and creating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segy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format files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endParaRPr kumimoji="1"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	1.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segysak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- python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6147F1D-4E59-331A-16AF-8B550067E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703" y="2098492"/>
            <a:ext cx="7772400" cy="68161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3D69007-14BC-020D-54FB-F09AD0696E37}"/>
              </a:ext>
            </a:extLst>
          </p:cNvPr>
          <p:cNvSpPr txBox="1"/>
          <p:nvPr/>
        </p:nvSpPr>
        <p:spPr>
          <a:xfrm>
            <a:off x="1818042" y="3244334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2. </a:t>
            </a:r>
            <a:r>
              <a:rPr lang="en-US" altLang="zh-CN" dirty="0" err="1"/>
              <a:t>segyio</a:t>
            </a:r>
            <a:r>
              <a:rPr lang="en-US" altLang="zh-CN" dirty="0"/>
              <a:t> - python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F007D2F-8327-98EA-D60D-946D0EF58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347" y="3776723"/>
            <a:ext cx="4919757" cy="88492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F65D775-9411-4433-4310-E61C63D5961D}"/>
              </a:ext>
            </a:extLst>
          </p:cNvPr>
          <p:cNvSpPr txBox="1"/>
          <p:nvPr/>
        </p:nvSpPr>
        <p:spPr>
          <a:xfrm>
            <a:off x="1818042" y="5152913"/>
            <a:ext cx="60645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3</a:t>
            </a:r>
            <a:r>
              <a:rPr lang="en-US" altLang="zh-CN"/>
              <a:t>. segymat</a:t>
            </a:r>
            <a:r>
              <a:rPr lang="en-US" altLang="zh-CN" dirty="0"/>
              <a:t> </a:t>
            </a:r>
            <a:r>
              <a:rPr lang="en-US" altLang="zh-CN"/>
              <a:t>– matlab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[data</a:t>
            </a:r>
            <a:r>
              <a:rPr lang="en-US" altLang="zh-CN"/>
              <a:t>, traceheader, segyheader</a:t>
            </a:r>
            <a:r>
              <a:rPr lang="en-US" altLang="zh-CN" dirty="0"/>
              <a:t>] </a:t>
            </a:r>
            <a:r>
              <a:rPr lang="en-US" altLang="zh-CN"/>
              <a:t>= ReadSegy(segyname</a:t>
            </a:r>
            <a:r>
              <a:rPr lang="en-US" altLang="zh-CN" dirty="0"/>
              <a:t>)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4060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C813307-9D87-ADAA-E606-94B1F3B7A6DB}"/>
              </a:ext>
            </a:extLst>
          </p:cNvPr>
          <p:cNvSpPr txBox="1"/>
          <p:nvPr/>
        </p:nvSpPr>
        <p:spPr>
          <a:xfrm>
            <a:off x="1290918" y="1151068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Their features</a:t>
            </a:r>
            <a:r>
              <a:rPr kumimoji="1"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endParaRPr kumimoji="1" lang="en-US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48EF13A-0672-1E57-526F-66AF82398398}"/>
              </a:ext>
            </a:extLst>
          </p:cNvPr>
          <p:cNvSpPr txBox="1"/>
          <p:nvPr/>
        </p:nvSpPr>
        <p:spPr>
          <a:xfrm>
            <a:off x="2248348" y="1807285"/>
            <a:ext cx="694292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segysak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  slow (pure python)</a:t>
            </a:r>
          </a:p>
          <a:p>
            <a:pPr marL="342900" indent="-342900">
              <a:buAutoNum type="arabicPeriod"/>
            </a:pPr>
            <a:endParaRPr kumimoji="1"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Segymat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 slow</a:t>
            </a:r>
          </a:p>
          <a:p>
            <a:pPr marL="342900" indent="-342900">
              <a:buAutoNum type="arabicPeriod"/>
            </a:pPr>
            <a:endParaRPr kumimoji="1"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segyio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fast but can only deal with sorted and regular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segy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files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6612851-13C3-D448-4D27-61565D56D2EB}"/>
              </a:ext>
            </a:extLst>
          </p:cNvPr>
          <p:cNvSpPr txBox="1"/>
          <p:nvPr/>
        </p:nvSpPr>
        <p:spPr>
          <a:xfrm>
            <a:off x="1578836" y="3772429"/>
            <a:ext cx="855875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There are lots of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segy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format files that they are </a:t>
            </a:r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sorted but missing some traces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kumimoji="1"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altLang="zh-CN" b="0" i="0" dirty="0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fr-FR" altLang="zh-CN" b="0" i="0" dirty="0" err="1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fr-FR" altLang="zh-CN" b="0" i="0" dirty="0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zh-CN" b="0" i="0" dirty="0" err="1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reasons</a:t>
            </a:r>
            <a:r>
              <a:rPr lang="fr-FR" altLang="zh-CN" b="0" i="0" dirty="0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altLang="zh-CN" b="0" i="0" dirty="0" err="1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confidentiality</a:t>
            </a:r>
            <a:r>
              <a:rPr lang="fr-FR" altLang="zh-CN" b="0" i="0" dirty="0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zh-CN" b="0" i="0" dirty="0" err="1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requirement</a:t>
            </a:r>
            <a:r>
              <a:rPr lang="fr-FR" altLang="zh-CN" b="0" i="0" dirty="0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altLang="zh-CN" b="0" i="0" dirty="0" err="1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mistakes</a:t>
            </a:r>
            <a:r>
              <a:rPr lang="fr-FR" altLang="zh-CN" b="0" i="0" dirty="0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zh-CN" b="0" i="0" dirty="0" err="1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fr-FR" altLang="zh-CN" b="0" i="0" dirty="0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zh-CN" b="0" i="0" dirty="0" err="1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recording</a:t>
            </a:r>
            <a:r>
              <a:rPr lang="fr-FR" altLang="zh-CN" b="0" i="0" dirty="0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...), </a:t>
            </a:r>
          </a:p>
          <a:p>
            <a:r>
              <a:rPr lang="fr-FR" altLang="zh-CN" b="0" i="0" dirty="0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file </a:t>
            </a:r>
            <a:r>
              <a:rPr lang="fr-FR" altLang="zh-CN" b="1" i="0" dirty="0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headers are </a:t>
            </a:r>
            <a:r>
              <a:rPr lang="fr-FR" altLang="zh-CN" b="1" i="0" dirty="0" err="1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broken</a:t>
            </a:r>
            <a:r>
              <a:rPr lang="fr-FR" altLang="zh-CN" b="0" i="0" dirty="0">
                <a:solidFill>
                  <a:srgbClr val="24292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We need a tool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that can not only read and create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segy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files </a:t>
            </a:r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fast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but also deal with these </a:t>
            </a:r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irregular data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D834F75-0DB0-8DFA-93A9-EDC2F072ACCD}"/>
              </a:ext>
            </a:extLst>
          </p:cNvPr>
          <p:cNvSpPr txBox="1"/>
          <p:nvPr/>
        </p:nvSpPr>
        <p:spPr>
          <a:xfrm>
            <a:off x="209231" y="196982"/>
            <a:ext cx="3882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cigsegy</a:t>
            </a:r>
            <a:r>
              <a:rPr kumimoji="1" lang="zh-CN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zh-CN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fr-FR" altLang="zh-CN" sz="28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altLang="zh-CN" sz="2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otivation</a:t>
            </a:r>
            <a:endParaRPr lang="fr-FR" altLang="zh-CN" sz="32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794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F74F7BFD-F6D0-8151-28F7-BAD0831BEDC2}"/>
              </a:ext>
            </a:extLst>
          </p:cNvPr>
          <p:cNvSpPr txBox="1"/>
          <p:nvPr/>
        </p:nvSpPr>
        <p:spPr>
          <a:xfrm>
            <a:off x="3048897" y="285970"/>
            <a:ext cx="46213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ttps://github.com/JintaoLee-Roger/cigsegy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095D0A9-D8CD-A6B3-6AF4-2FCE33791ACD}"/>
              </a:ext>
            </a:extLst>
          </p:cNvPr>
          <p:cNvSpPr txBox="1"/>
          <p:nvPr/>
        </p:nvSpPr>
        <p:spPr>
          <a:xfrm>
            <a:off x="209231" y="196982"/>
            <a:ext cx="1709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cigsegy</a:t>
            </a:r>
            <a:endParaRPr lang="fr-FR" altLang="zh-CN" sz="32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59CF3E0-4B4D-17BF-99CB-50875A1C0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850" y="1409700"/>
            <a:ext cx="74803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90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1C8E7B2-B0D0-450A-D57C-E63068086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428" y="1325562"/>
            <a:ext cx="9275143" cy="352256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542E28C-4F9D-ECD8-250C-94FE52C90E71}"/>
              </a:ext>
            </a:extLst>
          </p:cNvPr>
          <p:cNvSpPr txBox="1"/>
          <p:nvPr/>
        </p:nvSpPr>
        <p:spPr>
          <a:xfrm>
            <a:off x="3048897" y="285970"/>
            <a:ext cx="46213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ttps://github.com/JintaoLee-Roger/cigsegy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48BBC58-85FA-A9B6-78BA-F0FDB5A5BAA1}"/>
              </a:ext>
            </a:extLst>
          </p:cNvPr>
          <p:cNvSpPr txBox="1"/>
          <p:nvPr/>
        </p:nvSpPr>
        <p:spPr>
          <a:xfrm>
            <a:off x="209231" y="196982"/>
            <a:ext cx="1709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cigsegy</a:t>
            </a:r>
            <a:endParaRPr lang="fr-FR" altLang="zh-CN" sz="32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252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C3C1549-A2B6-FF46-6199-C78A82514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192" y="910630"/>
            <a:ext cx="7292788" cy="568649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1D76BE5-8EDE-81C2-D79F-245798CE3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568" y="1029539"/>
            <a:ext cx="5974585" cy="134235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AAF3F8C-4B85-C143-55BB-3AD9B11E2C72}"/>
              </a:ext>
            </a:extLst>
          </p:cNvPr>
          <p:cNvSpPr txBox="1"/>
          <p:nvPr/>
        </p:nvSpPr>
        <p:spPr>
          <a:xfrm>
            <a:off x="3048897" y="285970"/>
            <a:ext cx="46213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ttps://github.com/JintaoLee-Roger/cigsegy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B736EF3-5A54-B86D-1BD9-2A963693E5B2}"/>
              </a:ext>
            </a:extLst>
          </p:cNvPr>
          <p:cNvSpPr txBox="1"/>
          <p:nvPr/>
        </p:nvSpPr>
        <p:spPr>
          <a:xfrm>
            <a:off x="209231" y="196982"/>
            <a:ext cx="1709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cigsegy</a:t>
            </a:r>
            <a:endParaRPr lang="fr-FR" altLang="zh-CN" sz="32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474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754BFF3-1D14-9183-D76B-B885E7E7D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167" y="1768209"/>
            <a:ext cx="9319899" cy="35477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289578-5204-1D83-DD76-4B78FCF50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884" y="1102264"/>
            <a:ext cx="4871292" cy="213653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A538F4F-D566-DF52-BD90-8FE387F03061}"/>
              </a:ext>
            </a:extLst>
          </p:cNvPr>
          <p:cNvSpPr txBox="1"/>
          <p:nvPr/>
        </p:nvSpPr>
        <p:spPr>
          <a:xfrm>
            <a:off x="3048897" y="285970"/>
            <a:ext cx="46213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ttps://github.com/JintaoLee-Roger/cigsegy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B0B2053-F1BF-F7E9-BE3F-27D0B0D64373}"/>
              </a:ext>
            </a:extLst>
          </p:cNvPr>
          <p:cNvSpPr txBox="1"/>
          <p:nvPr/>
        </p:nvSpPr>
        <p:spPr>
          <a:xfrm>
            <a:off x="209231" y="196982"/>
            <a:ext cx="1709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cigsegy</a:t>
            </a:r>
            <a:endParaRPr lang="fr-FR" altLang="zh-CN" sz="32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255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C2DA719A-004B-B723-8F61-CBD420DCC2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274013"/>
              </p:ext>
            </p:extLst>
          </p:nvPr>
        </p:nvGraphicFramePr>
        <p:xfrm>
          <a:off x="760208" y="2096645"/>
          <a:ext cx="10671585" cy="11125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34317">
                  <a:extLst>
                    <a:ext uri="{9D8B030D-6E8A-4147-A177-3AD203B41FA5}">
                      <a16:colId xmlns:a16="http://schemas.microsoft.com/office/drawing/2014/main" val="873117668"/>
                    </a:ext>
                  </a:extLst>
                </a:gridCol>
                <a:gridCol w="2134317">
                  <a:extLst>
                    <a:ext uri="{9D8B030D-6E8A-4147-A177-3AD203B41FA5}">
                      <a16:colId xmlns:a16="http://schemas.microsoft.com/office/drawing/2014/main" val="741657751"/>
                    </a:ext>
                  </a:extLst>
                </a:gridCol>
                <a:gridCol w="2134317">
                  <a:extLst>
                    <a:ext uri="{9D8B030D-6E8A-4147-A177-3AD203B41FA5}">
                      <a16:colId xmlns:a16="http://schemas.microsoft.com/office/drawing/2014/main" val="2320912503"/>
                    </a:ext>
                  </a:extLst>
                </a:gridCol>
                <a:gridCol w="2134317">
                  <a:extLst>
                    <a:ext uri="{9D8B030D-6E8A-4147-A177-3AD203B41FA5}">
                      <a16:colId xmlns:a16="http://schemas.microsoft.com/office/drawing/2014/main" val="684584354"/>
                    </a:ext>
                  </a:extLst>
                </a:gridCol>
                <a:gridCol w="2134317">
                  <a:extLst>
                    <a:ext uri="{9D8B030D-6E8A-4147-A177-3AD203B41FA5}">
                      <a16:colId xmlns:a16="http://schemas.microsoft.com/office/drawing/2014/main" val="602649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cigsegy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segyio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segysak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segymat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95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1.212s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0.944s</a:t>
                      </a:r>
                      <a:endParaRPr lang="zh-CN" alt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134.8s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151.99s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26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Create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3.017s</a:t>
                      </a:r>
                      <a:endParaRPr lang="zh-CN" alt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14.03s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248461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C8B63803-68E7-9A22-FD2E-C17535874F7F}"/>
              </a:ext>
            </a:extLst>
          </p:cNvPr>
          <p:cNvSpPr txBox="1"/>
          <p:nvPr/>
        </p:nvSpPr>
        <p:spPr>
          <a:xfrm>
            <a:off x="3481893" y="1613647"/>
            <a:ext cx="3243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Shape = (651, 951, 462) 1.3G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4B5B599-FB97-4769-3CEE-A4B619B215E6}"/>
              </a:ext>
            </a:extLst>
          </p:cNvPr>
          <p:cNvSpPr txBox="1"/>
          <p:nvPr/>
        </p:nvSpPr>
        <p:spPr>
          <a:xfrm>
            <a:off x="3481893" y="3798155"/>
            <a:ext cx="3627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Shape = (1062, 2005, 2401)  20G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A5B30C17-F96B-7FB6-B774-A124916150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297854"/>
              </p:ext>
            </p:extLst>
          </p:nvPr>
        </p:nvGraphicFramePr>
        <p:xfrm>
          <a:off x="760207" y="4167487"/>
          <a:ext cx="10671585" cy="11074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34317">
                  <a:extLst>
                    <a:ext uri="{9D8B030D-6E8A-4147-A177-3AD203B41FA5}">
                      <a16:colId xmlns:a16="http://schemas.microsoft.com/office/drawing/2014/main" val="873117668"/>
                    </a:ext>
                  </a:extLst>
                </a:gridCol>
                <a:gridCol w="2134317">
                  <a:extLst>
                    <a:ext uri="{9D8B030D-6E8A-4147-A177-3AD203B41FA5}">
                      <a16:colId xmlns:a16="http://schemas.microsoft.com/office/drawing/2014/main" val="741657751"/>
                    </a:ext>
                  </a:extLst>
                </a:gridCol>
                <a:gridCol w="2134317">
                  <a:extLst>
                    <a:ext uri="{9D8B030D-6E8A-4147-A177-3AD203B41FA5}">
                      <a16:colId xmlns:a16="http://schemas.microsoft.com/office/drawing/2014/main" val="2320912503"/>
                    </a:ext>
                  </a:extLst>
                </a:gridCol>
                <a:gridCol w="2134317">
                  <a:extLst>
                    <a:ext uri="{9D8B030D-6E8A-4147-A177-3AD203B41FA5}">
                      <a16:colId xmlns:a16="http://schemas.microsoft.com/office/drawing/2014/main" val="684584354"/>
                    </a:ext>
                  </a:extLst>
                </a:gridCol>
                <a:gridCol w="2134317">
                  <a:extLst>
                    <a:ext uri="{9D8B030D-6E8A-4147-A177-3AD203B41FA5}">
                      <a16:colId xmlns:a16="http://schemas.microsoft.com/office/drawing/2014/main" val="2117695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cigsegy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segyio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segysak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segymat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95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45s x 3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65s+20s+19s</a:t>
                      </a:r>
                      <a:endParaRPr lang="zh-CN" alt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612.45s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&gt;1500s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263537"/>
                  </a:ext>
                </a:extLst>
              </a:tr>
              <a:tr h="22223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Create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41.14s+43.35s</a:t>
                      </a:r>
                      <a:endParaRPr lang="fr-FR" altLang="zh-CN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78.74s+83.76s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248461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37BC8049-5A7F-D6DC-7488-E38203664CFD}"/>
              </a:ext>
            </a:extLst>
          </p:cNvPr>
          <p:cNvSpPr txBox="1"/>
          <p:nvPr/>
        </p:nvSpPr>
        <p:spPr>
          <a:xfrm>
            <a:off x="3048897" y="285970"/>
            <a:ext cx="46213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ttps://github.com/JintaoLee-Roger/cigsegy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CD405C-E2FD-E6E1-6773-FA4933C9BC02}"/>
              </a:ext>
            </a:extLst>
          </p:cNvPr>
          <p:cNvSpPr txBox="1"/>
          <p:nvPr/>
        </p:nvSpPr>
        <p:spPr>
          <a:xfrm>
            <a:off x="209231" y="196982"/>
            <a:ext cx="1709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cigsegy</a:t>
            </a:r>
            <a:endParaRPr lang="fr-FR" altLang="zh-CN" sz="32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652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6BB9AD7-594C-3DB7-F48B-A101FC938C56}"/>
              </a:ext>
            </a:extLst>
          </p:cNvPr>
          <p:cNvSpPr txBox="1"/>
          <p:nvPr/>
        </p:nvSpPr>
        <p:spPr>
          <a:xfrm>
            <a:off x="1870476" y="1462099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Install</a:t>
            </a:r>
            <a:endParaRPr kumimoji="1"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26A8E38-B016-E6D6-5FCB-F7DC1CACCFA5}"/>
              </a:ext>
            </a:extLst>
          </p:cNvPr>
          <p:cNvSpPr txBox="1"/>
          <p:nvPr/>
        </p:nvSpPr>
        <p:spPr>
          <a:xfrm>
            <a:off x="2200438" y="2110284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pip install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cigsegy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E185EDE-7138-2C1D-80C2-C7B76C4A067C}"/>
              </a:ext>
            </a:extLst>
          </p:cNvPr>
          <p:cNvSpPr txBox="1"/>
          <p:nvPr/>
        </p:nvSpPr>
        <p:spPr>
          <a:xfrm>
            <a:off x="5882241" y="2089886"/>
            <a:ext cx="534312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Linux_x86_64: python3.6-3.10</a:t>
            </a:r>
          </a:p>
          <a:p>
            <a:endParaRPr kumimoji="1"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Macosx_13_0_arm64: python3.8-3.11</a:t>
            </a:r>
          </a:p>
          <a:p>
            <a:endParaRPr kumimoji="1"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Windows: No machine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don’t support </a:t>
            </a:r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</a:p>
          <a:p>
            <a:endParaRPr kumimoji="1"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Macosx_x86_64: No machine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don’t support </a:t>
            </a:r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B84467A-4FFA-0984-5CDF-0231FF071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511" y="2651070"/>
            <a:ext cx="4051300" cy="16637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241DA8B-F002-6248-C49C-BA3115ED5D32}"/>
              </a:ext>
            </a:extLst>
          </p:cNvPr>
          <p:cNvSpPr txBox="1"/>
          <p:nvPr/>
        </p:nvSpPr>
        <p:spPr>
          <a:xfrm>
            <a:off x="209231" y="196982"/>
            <a:ext cx="1709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cigsegy</a:t>
            </a:r>
            <a:endParaRPr lang="fr-FR" altLang="zh-CN" sz="32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4A84E2C-F90A-7F10-9743-689F20DF2EAB}"/>
              </a:ext>
            </a:extLst>
          </p:cNvPr>
          <p:cNvSpPr txBox="1"/>
          <p:nvPr/>
        </p:nvSpPr>
        <p:spPr>
          <a:xfrm>
            <a:off x="3571588" y="5103631"/>
            <a:ext cx="46213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ttps://github.com/JintaoLee-Roger/cigsegy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44E0DFD-2103-17F3-7303-87CFB0700E2A}"/>
              </a:ext>
            </a:extLst>
          </p:cNvPr>
          <p:cNvSpPr txBox="1"/>
          <p:nvPr/>
        </p:nvSpPr>
        <p:spPr>
          <a:xfrm>
            <a:off x="2079829" y="5103631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For details:</a:t>
            </a:r>
            <a:endParaRPr kumimoji="1"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408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302</Words>
  <Application>Microsoft Macintosh PowerPoint</Application>
  <PresentationFormat>宽屏</PresentationFormat>
  <Paragraphs>76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2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 user</dc:creator>
  <cp:lastModifiedBy>office user</cp:lastModifiedBy>
  <cp:revision>2</cp:revision>
  <dcterms:created xsi:type="dcterms:W3CDTF">2022-12-15T13:06:28Z</dcterms:created>
  <dcterms:modified xsi:type="dcterms:W3CDTF">2022-12-15T13:23:42Z</dcterms:modified>
</cp:coreProperties>
</file>